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C21EFB-88F4-4EC2-968C-86784D7EF077}">
  <a:tblStyle styleId="{46C21EFB-88F4-4EC2-968C-86784D7EF0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5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4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6" Type="http://schemas.openxmlformats.org/officeDocument/2006/relationships/image" Target="../media/image58.png"/><Relationship Id="rId7" Type="http://schemas.openxmlformats.org/officeDocument/2006/relationships/image" Target="../media/image5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66.png"/><Relationship Id="rId6" Type="http://schemas.openxmlformats.org/officeDocument/2006/relationships/image" Target="../media/image65.png"/><Relationship Id="rId7" Type="http://schemas.openxmlformats.org/officeDocument/2006/relationships/image" Target="../media/image7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61.png"/><Relationship Id="rId4" Type="http://schemas.openxmlformats.org/officeDocument/2006/relationships/image" Target="../media/image68.png"/><Relationship Id="rId5" Type="http://schemas.openxmlformats.org/officeDocument/2006/relationships/image" Target="../media/image6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9.png"/><Relationship Id="rId5" Type="http://schemas.openxmlformats.org/officeDocument/2006/relationships/image" Target="../media/image67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9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image" Target="../media/image81.png"/><Relationship Id="rId4" Type="http://schemas.openxmlformats.org/officeDocument/2006/relationships/image" Target="../media/image73.png"/><Relationship Id="rId5" Type="http://schemas.openxmlformats.org/officeDocument/2006/relationships/image" Target="../media/image71.png"/><Relationship Id="rId6" Type="http://schemas.openxmlformats.org/officeDocument/2006/relationships/image" Target="../media/image74.png"/><Relationship Id="rId7" Type="http://schemas.openxmlformats.org/officeDocument/2006/relationships/image" Target="../media/image70.png"/><Relationship Id="rId8" Type="http://schemas.openxmlformats.org/officeDocument/2006/relationships/image" Target="../media/image7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76.png"/><Relationship Id="rId4" Type="http://schemas.openxmlformats.org/officeDocument/2006/relationships/image" Target="../media/image83.png"/><Relationship Id="rId5" Type="http://schemas.openxmlformats.org/officeDocument/2006/relationships/image" Target="../media/image82.png"/><Relationship Id="rId6" Type="http://schemas.openxmlformats.org/officeDocument/2006/relationships/image" Target="../media/image8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97.png"/><Relationship Id="rId4" Type="http://schemas.openxmlformats.org/officeDocument/2006/relationships/image" Target="../media/image85.png"/><Relationship Id="rId9" Type="http://schemas.openxmlformats.org/officeDocument/2006/relationships/image" Target="../media/image100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6.png"/><Relationship Id="rId8" Type="http://schemas.openxmlformats.org/officeDocument/2006/relationships/image" Target="../media/image9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Relationship Id="rId3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Relationship Id="rId3" Type="http://schemas.openxmlformats.org/officeDocument/2006/relationships/image" Target="../media/image10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Relationship Id="rId3" Type="http://schemas.openxmlformats.org/officeDocument/2006/relationships/image" Target="../media/image10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Relationship Id="rId3" Type="http://schemas.openxmlformats.org/officeDocument/2006/relationships/image" Target="../media/image11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4.png"/><Relationship Id="rId4" Type="http://schemas.openxmlformats.org/officeDocument/2006/relationships/image" Target="../media/image1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4.png"/><Relationship Id="rId4" Type="http://schemas.openxmlformats.org/officeDocument/2006/relationships/image" Target="../media/image10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[Saving hashed password]</a:t>
            </a:r>
            <a:endParaRPr/>
          </a:p>
        </p:txBody>
      </p:sp>
      <p:sp>
        <p:nvSpPr>
          <p:cNvPr id="1133" name="Google Shape;1133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online hash cracker tool.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6" name="Google Shape;1136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7" name="Google Shape;113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8" name="Google Shape;113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9" name="Google Shape;1139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0" name="Google Shape;114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1" name="Google Shape;114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2" name="Google Shape;1142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Since the hashed password was saved we were able to crack that and logged in the victim machine using that username and password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4" name="Google Shape;1144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5" name="Google Shape;114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6" name="Google Shape;114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7" name="Google Shape;1147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9" name="Google Shape;11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132" y="3083675"/>
            <a:ext cx="3861019" cy="16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6" name="Google Shape;1156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2" name="Google Shape;1162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3" name="Google Shape;1163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5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Port scans began around midnight.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12,508 scans from 192.168.1.10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</a:t>
            </a:r>
            <a:r>
              <a:rPr lang="en" sz="1200"/>
              <a:t>map sends ping to the ports.</a:t>
            </a:r>
            <a:endParaRPr sz="1200"/>
          </a:p>
        </p:txBody>
      </p:sp>
      <p:pic>
        <p:nvPicPr>
          <p:cNvPr id="1165" name="Google Shape;11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900" y="1660000"/>
            <a:ext cx="4114800" cy="2763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2" name="Google Shape;1172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3" name="Google Shape;1173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66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Request </a:t>
            </a:r>
            <a:r>
              <a:rPr lang="en" sz="1200"/>
              <a:t>occurred</a:t>
            </a:r>
            <a:r>
              <a:rPr lang="en" sz="1200"/>
              <a:t> around 3 am and the count was 9,978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Files in secret_folder were requested which contained password hashes.</a:t>
            </a:r>
            <a:endParaRPr sz="1200"/>
          </a:p>
        </p:txBody>
      </p:sp>
      <p:pic>
        <p:nvPicPr>
          <p:cNvPr id="1175" name="Google Shape;11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000" y="1592075"/>
            <a:ext cx="4339897" cy="28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2" name="Google Shape;1182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3" name="Google Shape;1183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11,906 requests were made before the attacker found the password.</a:t>
            </a:r>
            <a:endParaRPr sz="1200"/>
          </a:p>
        </p:txBody>
      </p:sp>
      <p:pic>
        <p:nvPicPr>
          <p:cNvPr id="1185" name="Google Shape;118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8325" y="1713000"/>
            <a:ext cx="4107341" cy="28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2" name="Google Shape;1192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3" name="Google Shape;1193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27 requests were made to this directory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</a:t>
            </a:r>
            <a:r>
              <a:rPr lang="en" sz="1200"/>
              <a:t>hell.php file was requested.</a:t>
            </a:r>
            <a:endParaRPr sz="1200"/>
          </a:p>
        </p:txBody>
      </p:sp>
      <p:pic>
        <p:nvPicPr>
          <p:cNvPr id="1195" name="Google Shape;11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8075" y="2079475"/>
            <a:ext cx="50482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20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3" name="Google Shape;1203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9" name="Google Shape;1209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can set a firewall alarm that alerts us if ports are scanned.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would set an alarm if the firewall detects more than 10 port scans per minute.</a:t>
            </a:r>
            <a:endParaRPr sz="1400"/>
          </a:p>
        </p:txBody>
      </p:sp>
      <p:sp>
        <p:nvSpPr>
          <p:cNvPr id="1211" name="Google Shape;1211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Whitelist IP addresses.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Only allow authorized IP addresses to access the system and block the rest.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7" name="Google Shape;1217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can set an alarm that watches for machines that access the </a:t>
            </a:r>
            <a:r>
              <a:rPr lang="en" sz="1400"/>
              <a:t>specified</a:t>
            </a:r>
            <a:r>
              <a:rPr lang="en" sz="1400"/>
              <a:t> directory/file.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We can set the alarm so that it alerts us when the directory/file is accessed by an unauthorized machine.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9" name="Google Shape;1219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can remove the file from the server.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We can move it to a safer </a:t>
            </a:r>
            <a:r>
              <a:rPr lang="en" sz="1400"/>
              <a:t>location</a:t>
            </a:r>
            <a:r>
              <a:rPr lang="en" sz="1400"/>
              <a:t> or an offline location.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5" name="Google Shape;1225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can set an alarm that watches for unsuccessful login attempts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We should limit unsuccessful login attempts to 10.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7" name="Google Shape;1227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After the threshold is reached we can block the offending IP.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3" name="Google Shape;1233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can create an alarm that watches when this directory is accessed by unauthorized user.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We can have this alarm alert us when more than 1 attempt is made to access this directory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5" name="Google Shape;1235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can restrict access to this folder by machine.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We can have 2 factor authorization to access this directory and one of which can be using the authorized machine.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1" name="Google Shape;1241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can set an alarm to alert us when a .php file is uploaded to the server.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Threshold should be for any attempt to download/upload .php file to the server.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3" name="Google Shape;1243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can make this directory read </a:t>
            </a:r>
            <a:r>
              <a:rPr lang="en" sz="1400"/>
              <a:t>only.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We can restrict access for anyone to upload files to this directory over the web interface.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Range:192.168.1.1/225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255.255.240.0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10.0.0.1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Red vs Blue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40" y="1534928"/>
            <a:ext cx="6187675" cy="152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{46C21EFB-88F4-4EC2-968C-86784D7EF077}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 vs Blue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View logs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Activity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logging from 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{46C21EFB-88F4-4EC2-968C-86784D7EF077}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is open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Leaving port open can allow attackers to access the system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gain access to your data and also make changes.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 capability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guess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passwords without a limit.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login in using someone else’s credentials and gain access to data.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Saving password hash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Once a hash is generated for a password it should not be saved, if it is attackers can gain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and try to crack the password.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login in using someone else’s credentials and gain access to data.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[Port 80 open]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nmap to scan for any open ports.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Found that port 80 was open in IP address 192.168.1.105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Nmap 192.168.1.0/24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[Brute force password]</a:t>
            </a:r>
            <a:endParaRPr/>
          </a:p>
        </p:txBody>
      </p:sp>
      <p:sp>
        <p:nvSpPr>
          <p:cNvPr id="1112" name="Google Shape;1112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Hydra to brute force a user’s password.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5" name="Google Shape;1115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6" name="Google Shape;111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7" name="Google Shape;111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9" name="Google Shape;111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0" name="Google Shape;112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1" name="Google Shape;1121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the username and password we were able to log in to the victim’s machine.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3" name="Google Shape;1123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4" name="Google Shape;112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5" name="Google Shape;112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6" name="Google Shape;1126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hydra -l ryan -P rockyou.txt.gz -s 4444 -f -vV 192.168.1.105 http-get /company_folder/secret_folder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